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92" r:id="rId13"/>
    <p:sldId id="294" r:id="rId14"/>
    <p:sldId id="293" r:id="rId15"/>
    <p:sldId id="290" r:id="rId16"/>
    <p:sldId id="291" r:id="rId17"/>
    <p:sldId id="266" r:id="rId18"/>
    <p:sldId id="267" r:id="rId19"/>
    <p:sldId id="268" r:id="rId20"/>
    <p:sldId id="269" r:id="rId21"/>
    <p:sldId id="270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jbhatti" initials="z" lastIdx="1" clrIdx="0">
    <p:extLst>
      <p:ext uri="{19B8F6BF-5375-455C-9EA6-DF929625EA0E}">
        <p15:presenceInfo xmlns:p15="http://schemas.microsoft.com/office/powerpoint/2012/main" userId="zjbhatt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4660"/>
  </p:normalViewPr>
  <p:slideViewPr>
    <p:cSldViewPr snapToGrid="0">
      <p:cViewPr>
        <p:scale>
          <a:sx n="90" d="100"/>
          <a:sy n="90" d="100"/>
        </p:scale>
        <p:origin x="4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0FAD2-4316-45B7-9308-BE9ED8159DD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DA9C-2248-4060-9B64-934259188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3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0FAD2-4316-45B7-9308-BE9ED8159DD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DA9C-2248-4060-9B64-934259188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0FAD2-4316-45B7-9308-BE9ED8159DD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DA9C-2248-4060-9B64-934259188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4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0FAD2-4316-45B7-9308-BE9ED8159DD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DA9C-2248-4060-9B64-934259188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98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0FAD2-4316-45B7-9308-BE9ED8159DD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DA9C-2248-4060-9B64-934259188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87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0FAD2-4316-45B7-9308-BE9ED8159DD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DA9C-2248-4060-9B64-934259188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0FAD2-4316-45B7-9308-BE9ED8159DD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DA9C-2248-4060-9B64-934259188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26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0FAD2-4316-45B7-9308-BE9ED8159DD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DA9C-2248-4060-9B64-934259188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68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0FAD2-4316-45B7-9308-BE9ED8159DD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DA9C-2248-4060-9B64-934259188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49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0FAD2-4316-45B7-9308-BE9ED8159DD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DA9C-2248-4060-9B64-934259188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14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0FAD2-4316-45B7-9308-BE9ED8159DD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DA9C-2248-4060-9B64-934259188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7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0FAD2-4316-45B7-9308-BE9ED8159DD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3DA9C-2248-4060-9B64-934259188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02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925"/>
            <a:ext cx="12192000" cy="637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04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29" y="0"/>
            <a:ext cx="11675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1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5057" y="414068"/>
            <a:ext cx="718504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install the angular CLI, first we need to install the </a:t>
            </a:r>
            <a:r>
              <a:rPr lang="en-US" dirty="0" err="1"/>
              <a:t>nodejs</a:t>
            </a:r>
            <a:endParaRPr lang="en-US" dirty="0"/>
          </a:p>
          <a:p>
            <a:r>
              <a:rPr lang="en-US" dirty="0"/>
              <a:t>Hence to go to Nodejs.org and install node </a:t>
            </a:r>
            <a:r>
              <a:rPr lang="en-US" dirty="0" err="1"/>
              <a:t>js</a:t>
            </a:r>
            <a:endParaRPr lang="en-US" dirty="0"/>
          </a:p>
          <a:p>
            <a:r>
              <a:rPr lang="en-US" dirty="0"/>
              <a:t>After </a:t>
            </a:r>
            <a:r>
              <a:rPr lang="en-US" dirty="0" err="1"/>
              <a:t>nodejs</a:t>
            </a:r>
            <a:r>
              <a:rPr lang="en-US" dirty="0"/>
              <a:t> install run the following command to install angular CLI</a:t>
            </a:r>
          </a:p>
          <a:p>
            <a:r>
              <a:rPr lang="en-US" b="1" i="1" dirty="0" err="1"/>
              <a:t>npm</a:t>
            </a:r>
            <a:r>
              <a:rPr lang="en-US" b="1" i="1" dirty="0"/>
              <a:t> install –g @angular/cli or </a:t>
            </a:r>
            <a:r>
              <a:rPr lang="en-US" b="1" i="1" dirty="0" err="1"/>
              <a:t>npm</a:t>
            </a:r>
            <a:r>
              <a:rPr lang="en-US" b="1" i="1" dirty="0"/>
              <a:t> install –g @angular/</a:t>
            </a:r>
            <a:r>
              <a:rPr lang="en-US" b="1" i="1" dirty="0" err="1"/>
              <a:t>cli@latest</a:t>
            </a:r>
            <a:r>
              <a:rPr lang="en-US" dirty="0"/>
              <a:t> </a:t>
            </a:r>
          </a:p>
          <a:p>
            <a:r>
              <a:rPr lang="en-US" dirty="0"/>
              <a:t>To check the version of angular </a:t>
            </a:r>
            <a:r>
              <a:rPr lang="en-US" b="1" i="1" dirty="0"/>
              <a:t>ng --version</a:t>
            </a:r>
            <a:r>
              <a:rPr lang="en-US" dirty="0"/>
              <a:t> </a:t>
            </a:r>
          </a:p>
          <a:p>
            <a:r>
              <a:rPr lang="en-US" dirty="0"/>
              <a:t>To start the first project write the following command </a:t>
            </a:r>
            <a:r>
              <a:rPr lang="en-US" b="1" i="1" dirty="0"/>
              <a:t>ng new my-first-app</a:t>
            </a:r>
          </a:p>
          <a:p>
            <a:r>
              <a:rPr lang="en-US" dirty="0"/>
              <a:t>After create the first app to run </a:t>
            </a:r>
            <a:r>
              <a:rPr lang="en-US" b="1" i="1" dirty="0"/>
              <a:t>ng serve</a:t>
            </a:r>
          </a:p>
          <a:p>
            <a:endParaRPr lang="en-US" dirty="0"/>
          </a:p>
          <a:p>
            <a:r>
              <a:rPr lang="en-US" dirty="0"/>
              <a:t>We can create component using many methods like</a:t>
            </a:r>
          </a:p>
          <a:p>
            <a:pPr marL="342900" indent="-342900">
              <a:buAutoNum type="arabicPeriod"/>
            </a:pPr>
            <a:r>
              <a:rPr lang="en-US" dirty="0"/>
              <a:t>We create manually component</a:t>
            </a:r>
          </a:p>
          <a:p>
            <a:pPr marL="342900" indent="-342900">
              <a:buAutoNum type="arabicPeriod"/>
            </a:pPr>
            <a:r>
              <a:rPr lang="en-US" dirty="0"/>
              <a:t>We </a:t>
            </a:r>
            <a:r>
              <a:rPr lang="en-US" dirty="0" err="1"/>
              <a:t>creare</a:t>
            </a:r>
            <a:r>
              <a:rPr lang="en-US" dirty="0"/>
              <a:t> with cli command</a:t>
            </a:r>
          </a:p>
          <a:p>
            <a:pPr lvl="1"/>
            <a:r>
              <a:rPr lang="en-US" dirty="0"/>
              <a:t>ng g c {</a:t>
            </a:r>
            <a:r>
              <a:rPr lang="en-US" dirty="0" err="1"/>
              <a:t>componentname</a:t>
            </a:r>
            <a:r>
              <a:rPr lang="en-US" dirty="0"/>
              <a:t>}  &gt;&gt; </a:t>
            </a:r>
            <a:r>
              <a:rPr lang="en-US" b="1" i="1" dirty="0"/>
              <a:t>ng g c property-card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Right click on the respective folder and then click create component</a:t>
            </a:r>
          </a:p>
          <a:p>
            <a:endParaRPr lang="en-US" dirty="0"/>
          </a:p>
          <a:p>
            <a:pPr lvl="1"/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093283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5C376B-A275-4A71-89AB-540D94857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59" y="0"/>
            <a:ext cx="8353425" cy="3038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E972BD-8B22-4573-9E2F-5147498FEA98}"/>
              </a:ext>
            </a:extLst>
          </p:cNvPr>
          <p:cNvSpPr txBox="1"/>
          <p:nvPr/>
        </p:nvSpPr>
        <p:spPr>
          <a:xfrm>
            <a:off x="446567" y="3429000"/>
            <a:ext cx="1047774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Everything in angular is component, i.e. component is a basic building block to build angular application.</a:t>
            </a:r>
          </a:p>
          <a:p>
            <a:r>
              <a:rPr lang="en-US" dirty="0"/>
              <a:t>A component in angular is composed of these three things: Template, Class and Decorator</a:t>
            </a:r>
          </a:p>
          <a:p>
            <a:r>
              <a:rPr lang="en-US" dirty="0"/>
              <a:t>Please check Doc notes have written more about angular 2 components.</a:t>
            </a:r>
          </a:p>
          <a:p>
            <a:endParaRPr lang="en-US" dirty="0"/>
          </a:p>
          <a:p>
            <a:r>
              <a:rPr lang="en-US" dirty="0"/>
              <a:t>Component Decorator contain the meta data of the following class, this meta data contain</a:t>
            </a:r>
          </a:p>
          <a:p>
            <a:r>
              <a:rPr lang="en-US" dirty="0" err="1"/>
              <a:t>Htmlurl</a:t>
            </a:r>
            <a:r>
              <a:rPr lang="en-US" dirty="0"/>
              <a:t> and class </a:t>
            </a:r>
          </a:p>
          <a:p>
            <a:r>
              <a:rPr lang="en-US" dirty="0"/>
              <a:t>App module is root module, in app module we import ng module, this </a:t>
            </a:r>
            <a:r>
              <a:rPr lang="en-US" dirty="0" err="1"/>
              <a:t>mdule</a:t>
            </a:r>
            <a:r>
              <a:rPr lang="en-US" dirty="0"/>
              <a:t> provide </a:t>
            </a:r>
            <a:r>
              <a:rPr lang="en-US" dirty="0" err="1"/>
              <a:t>ngif</a:t>
            </a:r>
            <a:r>
              <a:rPr lang="en-US" dirty="0"/>
              <a:t> and </a:t>
            </a:r>
            <a:r>
              <a:rPr lang="en-US" dirty="0" err="1"/>
              <a:t>ngfor</a:t>
            </a:r>
            <a:r>
              <a:rPr lang="en-US" dirty="0"/>
              <a:t> directives</a:t>
            </a:r>
          </a:p>
          <a:p>
            <a:r>
              <a:rPr lang="en-US" dirty="0" err="1"/>
              <a:t>Ngmodule</a:t>
            </a:r>
            <a:r>
              <a:rPr lang="en-US" dirty="0"/>
              <a:t> is required to add meta data to an angular module</a:t>
            </a:r>
          </a:p>
          <a:p>
            <a:r>
              <a:rPr lang="en-US" dirty="0"/>
              <a:t>Remember the </a:t>
            </a:r>
            <a:r>
              <a:rPr lang="en-US" dirty="0" err="1"/>
              <a:t>compoenent</a:t>
            </a:r>
            <a:r>
              <a:rPr lang="en-US" dirty="0"/>
              <a:t> decorator add meta data to angular </a:t>
            </a:r>
            <a:r>
              <a:rPr lang="en-US" dirty="0" err="1"/>
              <a:t>compenent</a:t>
            </a:r>
            <a:r>
              <a:rPr lang="en-US" dirty="0"/>
              <a:t> in similar fashion</a:t>
            </a:r>
          </a:p>
          <a:p>
            <a:r>
              <a:rPr lang="en-US" dirty="0"/>
              <a:t>The </a:t>
            </a:r>
            <a:r>
              <a:rPr lang="en-US" dirty="0" err="1"/>
              <a:t>ngmodule</a:t>
            </a:r>
            <a:r>
              <a:rPr lang="en-US" dirty="0"/>
              <a:t> add meta to an </a:t>
            </a:r>
            <a:r>
              <a:rPr lang="en-US" dirty="0" err="1"/>
              <a:t>agular</a:t>
            </a:r>
            <a:r>
              <a:rPr lang="en-US" dirty="0"/>
              <a:t> module</a:t>
            </a:r>
          </a:p>
        </p:txBody>
      </p:sp>
    </p:spTree>
    <p:extLst>
      <p:ext uri="{BB962C8B-B14F-4D97-AF65-F5344CB8AC3E}">
        <p14:creationId xmlns:p14="http://schemas.microsoft.com/office/powerpoint/2010/main" val="2329720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A25D2-7FA0-48B5-8BE0-A369A3170F59}"/>
              </a:ext>
            </a:extLst>
          </p:cNvPr>
          <p:cNvSpPr txBox="1"/>
          <p:nvPr/>
        </p:nvSpPr>
        <p:spPr>
          <a:xfrm>
            <a:off x="730102" y="559981"/>
            <a:ext cx="111133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b="1" i="1" dirty="0" err="1"/>
              <a:t>AppModule</a:t>
            </a:r>
            <a:r>
              <a:rPr lang="en-US" b="1" dirty="0"/>
              <a:t> the application root module</a:t>
            </a:r>
            <a:endParaRPr lang="en-US" dirty="0"/>
          </a:p>
          <a:p>
            <a:r>
              <a:rPr lang="en-US" dirty="0"/>
              <a:t>Every Angular app has a </a:t>
            </a:r>
            <a:r>
              <a:rPr lang="en-US" i="1" dirty="0"/>
              <a:t>root module</a:t>
            </a:r>
            <a:r>
              <a:rPr lang="en-US" dirty="0"/>
              <a:t> class. By convention, the </a:t>
            </a:r>
            <a:r>
              <a:rPr lang="en-US" i="1" dirty="0"/>
              <a:t>root module</a:t>
            </a:r>
            <a:r>
              <a:rPr lang="en-US" dirty="0"/>
              <a:t> class is called </a:t>
            </a:r>
            <a:r>
              <a:rPr lang="en-US" dirty="0" err="1"/>
              <a:t>AppModule</a:t>
            </a:r>
            <a:r>
              <a:rPr lang="en-US" dirty="0"/>
              <a:t> and it exists in </a:t>
            </a:r>
          </a:p>
          <a:p>
            <a:r>
              <a:rPr lang="en-US" dirty="0"/>
              <a:t>a file named </a:t>
            </a:r>
            <a:r>
              <a:rPr lang="en-US" dirty="0" err="1"/>
              <a:t>app.module.ts</a:t>
            </a:r>
            <a:r>
              <a:rPr lang="en-US" dirty="0"/>
              <a:t> </a:t>
            </a:r>
            <a:r>
              <a:rPr lang="en-US" dirty="0" err="1"/>
              <a:t>AppModule</a:t>
            </a:r>
            <a:r>
              <a:rPr lang="en-US" dirty="0"/>
              <a:t> is the root module which bootstraps and launches the angular application</a:t>
            </a:r>
            <a:r>
              <a:rPr lang="en-US"/>
              <a:t>. </a:t>
            </a:r>
          </a:p>
          <a:p>
            <a:r>
              <a:rPr lang="en-US"/>
              <a:t>You </a:t>
            </a:r>
            <a:r>
              <a:rPr lang="en-US" dirty="0"/>
              <a:t>can name it anything you want, but by convention it is named </a:t>
            </a:r>
            <a:r>
              <a:rPr lang="en-US" dirty="0" err="1"/>
              <a:t>AppModule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you don’t register your component in the </a:t>
            </a:r>
            <a:r>
              <a:rPr lang="en-US" dirty="0" err="1"/>
              <a:t>app.module.ts</a:t>
            </a:r>
            <a:r>
              <a:rPr lang="en-US" dirty="0"/>
              <a:t> file and try to use it in the other components, </a:t>
            </a:r>
          </a:p>
          <a:p>
            <a:r>
              <a:rPr lang="en-US" dirty="0"/>
              <a:t>then you won’t get the output and console will show the following error</a:t>
            </a:r>
          </a:p>
        </p:txBody>
      </p:sp>
    </p:spTree>
    <p:extLst>
      <p:ext uri="{BB962C8B-B14F-4D97-AF65-F5344CB8AC3E}">
        <p14:creationId xmlns:p14="http://schemas.microsoft.com/office/powerpoint/2010/main" val="1843360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991FBF-112E-416B-BD1E-09374E0AD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2" b="11185"/>
          <a:stretch/>
        </p:blipFill>
        <p:spPr>
          <a:xfrm>
            <a:off x="20" y="1282"/>
            <a:ext cx="12191980" cy="529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07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57C7CB-6065-48BC-846A-831CC2FF0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07" y="2799501"/>
            <a:ext cx="6567367" cy="3415031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602BE-A5AC-4461-9181-99D929D13E68}"/>
              </a:ext>
            </a:extLst>
          </p:cNvPr>
          <p:cNvSpPr txBox="1"/>
          <p:nvPr/>
        </p:nvSpPr>
        <p:spPr>
          <a:xfrm>
            <a:off x="1621766" y="905774"/>
            <a:ext cx="7151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Angular the compiler was used view engine, but from angular 9 the default compiler is Ivy. Angular 9 application is smaller in size after compiled and much fast.</a:t>
            </a:r>
          </a:p>
          <a:p>
            <a:r>
              <a:rPr lang="en-US" dirty="0"/>
              <a:t>Other improvements are</a:t>
            </a:r>
          </a:p>
          <a:p>
            <a:r>
              <a:rPr lang="en-US" dirty="0"/>
              <a:t>-You tube player</a:t>
            </a:r>
          </a:p>
          <a:p>
            <a:r>
              <a:rPr lang="en-US" dirty="0"/>
              <a:t>-Google Maps</a:t>
            </a:r>
          </a:p>
          <a:p>
            <a:r>
              <a:rPr lang="en-US" dirty="0"/>
              <a:t>-Type Script 3.7 Support</a:t>
            </a:r>
          </a:p>
        </p:txBody>
      </p:sp>
    </p:spTree>
    <p:extLst>
      <p:ext uri="{BB962C8B-B14F-4D97-AF65-F5344CB8AC3E}">
        <p14:creationId xmlns:p14="http://schemas.microsoft.com/office/powerpoint/2010/main" val="3503111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5A9C9D-3E7D-4658-A6F0-F10FE97BA57A}"/>
              </a:ext>
            </a:extLst>
          </p:cNvPr>
          <p:cNvSpPr txBox="1"/>
          <p:nvPr/>
        </p:nvSpPr>
        <p:spPr>
          <a:xfrm>
            <a:off x="1364673" y="207818"/>
            <a:ext cx="54268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 some important extension for angular in VS code.</a:t>
            </a:r>
          </a:p>
          <a:p>
            <a:pPr marL="342900" indent="-342900">
              <a:buAutoNum type="arabicPeriod"/>
            </a:pPr>
            <a:r>
              <a:rPr lang="en-US" dirty="0"/>
              <a:t>Angular Snippet </a:t>
            </a:r>
          </a:p>
          <a:p>
            <a:pPr marL="342900" indent="-342900">
              <a:buAutoNum type="arabicPeriod"/>
            </a:pPr>
            <a:r>
              <a:rPr lang="en-US" dirty="0"/>
              <a:t>Angular Rename Tag</a:t>
            </a:r>
          </a:p>
          <a:p>
            <a:pPr marL="342900" indent="-342900">
              <a:buAutoNum type="arabicPeriod"/>
            </a:pPr>
            <a:r>
              <a:rPr lang="en-US" dirty="0"/>
              <a:t>Bracket Pair Colorizer 2</a:t>
            </a:r>
          </a:p>
          <a:p>
            <a:pPr marL="342900" indent="-342900">
              <a:buAutoNum type="arabicPeriod"/>
            </a:pPr>
            <a:r>
              <a:rPr lang="en-US" dirty="0"/>
              <a:t>Angular Files</a:t>
            </a:r>
          </a:p>
          <a:p>
            <a:pPr marL="342900" indent="-342900">
              <a:buAutoNum type="arabicPeriod"/>
            </a:pPr>
            <a:r>
              <a:rPr lang="en-US" dirty="0" err="1"/>
              <a:t>Intellisense</a:t>
            </a:r>
            <a:r>
              <a:rPr lang="en-US" dirty="0"/>
              <a:t> for </a:t>
            </a:r>
            <a:r>
              <a:rPr lang="en-US" dirty="0" err="1"/>
              <a:t>css</a:t>
            </a:r>
            <a:r>
              <a:rPr lang="en-US" dirty="0"/>
              <a:t> class names in 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2FCC8-2094-4DDA-82BA-43995B6EE2E7}"/>
              </a:ext>
            </a:extLst>
          </p:cNvPr>
          <p:cNvSpPr txBox="1"/>
          <p:nvPr/>
        </p:nvSpPr>
        <p:spPr>
          <a:xfrm>
            <a:off x="1219200" y="2035600"/>
            <a:ext cx="730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TypeScript is the superset of </a:t>
            </a:r>
            <a:r>
              <a:rPr lang="en-US" dirty="0" err="1"/>
              <a:t>Javascript</a:t>
            </a:r>
            <a:r>
              <a:rPr lang="en-US" dirty="0"/>
              <a:t>. At the end Type</a:t>
            </a:r>
            <a:br>
              <a:rPr lang="en-US" dirty="0"/>
            </a:br>
            <a:r>
              <a:rPr lang="en-US" dirty="0"/>
              <a:t>Script convert to Java script after compile and this process is called </a:t>
            </a:r>
            <a:r>
              <a:rPr lang="en-US" dirty="0" err="1"/>
              <a:t>Transpile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CB02CC-9301-43C9-A7F8-63B2B2763DFA}"/>
              </a:ext>
            </a:extLst>
          </p:cNvPr>
          <p:cNvSpPr txBox="1"/>
          <p:nvPr/>
        </p:nvSpPr>
        <p:spPr>
          <a:xfrm>
            <a:off x="1219200" y="2970993"/>
            <a:ext cx="83299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install the Bot strap use the following command while in angular</a:t>
            </a:r>
          </a:p>
          <a:p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install bootstrap  - -save</a:t>
            </a:r>
          </a:p>
          <a:p>
            <a:endParaRPr lang="en-US" dirty="0"/>
          </a:p>
          <a:p>
            <a:r>
              <a:rPr lang="en-US" dirty="0"/>
              <a:t>--save actually will create a reference of bootstrap in your </a:t>
            </a:r>
            <a:r>
              <a:rPr lang="en-US" dirty="0" err="1"/>
              <a:t>package.json</a:t>
            </a:r>
            <a:r>
              <a:rPr lang="en-US" dirty="0"/>
              <a:t> file</a:t>
            </a:r>
          </a:p>
          <a:p>
            <a:endParaRPr lang="en-US" dirty="0"/>
          </a:p>
          <a:p>
            <a:r>
              <a:rPr lang="en-US" dirty="0"/>
              <a:t>Also add reference of bootstrap in the styles of </a:t>
            </a:r>
            <a:r>
              <a:rPr lang="en-US" dirty="0" err="1"/>
              <a:t>angular.json</a:t>
            </a:r>
            <a:r>
              <a:rPr lang="en-US" dirty="0"/>
              <a:t> file, as shown in the figure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1132F-0B58-49E1-AF48-56FA40B34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114146"/>
            <a:ext cx="6096866" cy="139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08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2423" y="741872"/>
            <a:ext cx="9892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When Angular load the fist file is run is called </a:t>
            </a:r>
            <a:r>
              <a:rPr lang="en-US" dirty="0" err="1"/>
              <a:t>main.ts</a:t>
            </a:r>
            <a:endParaRPr lang="en-US" dirty="0"/>
          </a:p>
          <a:p>
            <a:r>
              <a:rPr lang="en-US" dirty="0"/>
              <a:t>2. In </a:t>
            </a:r>
            <a:r>
              <a:rPr lang="en-US" dirty="0" err="1"/>
              <a:t>main.ts</a:t>
            </a:r>
            <a:r>
              <a:rPr lang="en-US" dirty="0"/>
              <a:t> there is written  </a:t>
            </a:r>
            <a:r>
              <a:rPr lang="en-US" dirty="0" err="1"/>
              <a:t>bootstrapModule</a:t>
            </a:r>
            <a:r>
              <a:rPr lang="en-US" dirty="0"/>
              <a:t>(</a:t>
            </a:r>
            <a:r>
              <a:rPr lang="en-US" dirty="0" err="1"/>
              <a:t>AppModule</a:t>
            </a:r>
            <a:r>
              <a:rPr lang="en-US" dirty="0"/>
              <a:t>). It mean it refer to start </a:t>
            </a:r>
            <a:r>
              <a:rPr lang="en-US" dirty="0" err="1"/>
              <a:t>app.module.ts</a:t>
            </a:r>
            <a:r>
              <a:rPr lang="en-US" dirty="0"/>
              <a:t> first</a:t>
            </a:r>
          </a:p>
          <a:p>
            <a:r>
              <a:rPr lang="en-US" dirty="0"/>
              <a:t>3. And </a:t>
            </a:r>
            <a:r>
              <a:rPr lang="en-US" dirty="0" err="1"/>
              <a:t>app.module.ts</a:t>
            </a:r>
            <a:r>
              <a:rPr lang="en-US" dirty="0"/>
              <a:t> refer to </a:t>
            </a:r>
            <a:r>
              <a:rPr lang="en-US" dirty="0" err="1"/>
              <a:t>AppComponent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57" y="2018581"/>
            <a:ext cx="5544372" cy="37266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457" y="2018581"/>
            <a:ext cx="5782019" cy="374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56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42" y="0"/>
            <a:ext cx="5611784" cy="36318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E42C55-C328-4529-B6F8-3E1E21164A9F}"/>
              </a:ext>
            </a:extLst>
          </p:cNvPr>
          <p:cNvSpPr txBox="1"/>
          <p:nvPr/>
        </p:nvSpPr>
        <p:spPr>
          <a:xfrm>
            <a:off x="7308273" y="394855"/>
            <a:ext cx="42432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following code accept any kind of type.</a:t>
            </a:r>
          </a:p>
          <a:p>
            <a:r>
              <a:rPr lang="en-US" dirty="0"/>
              <a:t>Property: any = </a:t>
            </a:r>
            <a:br>
              <a:rPr lang="en-US" dirty="0"/>
            </a:br>
            <a:r>
              <a:rPr lang="en-US" dirty="0"/>
              <a:t>{</a:t>
            </a:r>
          </a:p>
          <a:p>
            <a:r>
              <a:rPr lang="en-US" dirty="0"/>
              <a:t>“id”: 1,</a:t>
            </a:r>
          </a:p>
          <a:p>
            <a:r>
              <a:rPr lang="en-US" dirty="0"/>
              <a:t>“</a:t>
            </a:r>
            <a:r>
              <a:rPr lang="en-US" dirty="0" err="1"/>
              <a:t>Property”:”House</a:t>
            </a:r>
            <a:r>
              <a:rPr lang="en-US" dirty="0"/>
              <a:t>”,</a:t>
            </a:r>
          </a:p>
          <a:p>
            <a:r>
              <a:rPr lang="en-US" dirty="0"/>
              <a:t>“Price”:12000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88976-BC82-4906-8BB0-891269CC450A}"/>
              </a:ext>
            </a:extLst>
          </p:cNvPr>
          <p:cNvSpPr txBox="1"/>
          <p:nvPr/>
        </p:nvSpPr>
        <p:spPr>
          <a:xfrm>
            <a:off x="7169727" y="3020291"/>
            <a:ext cx="432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configure the git go to terminal and write</a:t>
            </a:r>
          </a:p>
          <a:p>
            <a:r>
              <a:rPr lang="en-US" dirty="0"/>
              <a:t>git config --global </a:t>
            </a:r>
            <a:r>
              <a:rPr lang="en-US" dirty="0" err="1"/>
              <a:t>user.email</a:t>
            </a:r>
            <a:r>
              <a:rPr lang="en-US" dirty="0"/>
              <a:t> “</a:t>
            </a:r>
            <a:r>
              <a:rPr lang="en-US" dirty="0" err="1"/>
              <a:t>emailhere</a:t>
            </a:r>
            <a:r>
              <a:rPr lang="en-US" dirty="0"/>
              <a:t>”</a:t>
            </a:r>
          </a:p>
          <a:p>
            <a:r>
              <a:rPr lang="en-US" dirty="0"/>
              <a:t>git config --</a:t>
            </a:r>
            <a:r>
              <a:rPr lang="en-US" dirty="0" err="1"/>
              <a:t>globsl</a:t>
            </a:r>
            <a:r>
              <a:rPr lang="en-US" dirty="0"/>
              <a:t> user.name “username”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54D2B-6318-4330-A198-4D75BA1B1E49}"/>
              </a:ext>
            </a:extLst>
          </p:cNvPr>
          <p:cNvSpPr txBox="1"/>
          <p:nvPr/>
        </p:nvSpPr>
        <p:spPr>
          <a:xfrm>
            <a:off x="706582" y="4433455"/>
            <a:ext cx="11164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-String interpolation is used to display the component property into html file. This is called </a:t>
            </a:r>
            <a:r>
              <a:rPr lang="en-US" dirty="0" err="1"/>
              <a:t>oneway</a:t>
            </a:r>
            <a:r>
              <a:rPr lang="en-US" dirty="0"/>
              <a:t> binding</a:t>
            </a:r>
          </a:p>
          <a:p>
            <a:r>
              <a:rPr lang="en-US" dirty="0"/>
              <a:t>-Property binding is being used to bind with the input parameter.  You can use property binding to pass the data from</a:t>
            </a:r>
          </a:p>
          <a:p>
            <a:r>
              <a:rPr lang="en-US" dirty="0"/>
              <a:t>One component to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271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4023" y="603849"/>
            <a:ext cx="1435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Routing</a:t>
            </a:r>
          </a:p>
          <a:p>
            <a:r>
              <a:rPr lang="en-US" dirty="0"/>
              <a:t>Child Routing</a:t>
            </a:r>
          </a:p>
          <a:p>
            <a:r>
              <a:rPr lang="en-US" dirty="0" err="1"/>
              <a:t>Gaurd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2475" y="1820173"/>
            <a:ext cx="11345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you are creating the application, in the beginning the app will ask weather you want routing or not, if choose yes</a:t>
            </a:r>
          </a:p>
          <a:p>
            <a:r>
              <a:rPr lang="en-US" dirty="0"/>
              <a:t>Then only the app-routing-module will be created in our application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75" y="2549118"/>
            <a:ext cx="5538159" cy="3946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852" y="2549117"/>
            <a:ext cx="6098875" cy="39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40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28"/>
            <a:ext cx="12192000" cy="657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92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4513" y="457200"/>
            <a:ext cx="5641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following is the command to generate the component</a:t>
            </a:r>
          </a:p>
          <a:p>
            <a:r>
              <a:rPr lang="en-US" dirty="0"/>
              <a:t>ng g c first-component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6211" y="1493434"/>
            <a:ext cx="11803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we have array of routing of routes for routing, we will define the same for child route in the routs to go for child. So there</a:t>
            </a:r>
          </a:p>
          <a:p>
            <a:r>
              <a:rPr lang="en-US" dirty="0"/>
              <a:t>Is child property will be used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1" y="2252669"/>
            <a:ext cx="8146506" cy="41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35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1" y="125995"/>
            <a:ext cx="8074996" cy="517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57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303"/>
            <a:ext cx="6719977" cy="53311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8958" y="422694"/>
            <a:ext cx="5994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9 using Ivy as default compiler. Before it was optional.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468" y="1078303"/>
            <a:ext cx="5529532" cy="533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99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5223" y="465826"/>
            <a:ext cx="112914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 code with some basic functionality, but we can install extension as we needed for what framework we are</a:t>
            </a:r>
          </a:p>
          <a:p>
            <a:r>
              <a:rPr lang="en-US" dirty="0"/>
              <a:t>Using. For instance for angular these following extension are very useful. You can install extension from the left side of </a:t>
            </a:r>
          </a:p>
          <a:p>
            <a:r>
              <a:rPr lang="en-US" dirty="0"/>
              <a:t>Icon, highlighted as yellow in the below screen shot</a:t>
            </a:r>
          </a:p>
          <a:p>
            <a:r>
              <a:rPr lang="en-US" dirty="0"/>
              <a:t>Write in the search like “angular essential”, then install Angular Snippets, Auto Rename Tag, Bracket Pair, Angular files.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91" y="2631054"/>
            <a:ext cx="6274639" cy="43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76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07" y="86263"/>
            <a:ext cx="11134764" cy="622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42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45" y="778067"/>
            <a:ext cx="8553450" cy="666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407" y="-8280"/>
            <a:ext cx="10887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 the bootstrap now, here the --save to insert the reference in </a:t>
            </a:r>
            <a:r>
              <a:rPr lang="en-US" dirty="0" err="1"/>
              <a:t>package.json</a:t>
            </a:r>
            <a:r>
              <a:rPr lang="en-US" dirty="0"/>
              <a:t> and then we add reference in the </a:t>
            </a:r>
          </a:p>
          <a:p>
            <a:r>
              <a:rPr lang="en-US" dirty="0" err="1"/>
              <a:t>Angular.json</a:t>
            </a:r>
            <a:r>
              <a:rPr lang="en-US" dirty="0"/>
              <a:t> manually in style section as shown in the below screen shot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45" y="1584833"/>
            <a:ext cx="5067300" cy="27024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" y="475315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install the boot strap we can use it in our project. The class of the bootstrap is row and card. That we are using in our project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07" y="5399485"/>
            <a:ext cx="6505575" cy="1399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629" y="1488280"/>
            <a:ext cx="6238875" cy="2895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36145" y="5498944"/>
            <a:ext cx="48236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line 2 a loop is defined, for each property in</a:t>
            </a:r>
          </a:p>
          <a:p>
            <a:r>
              <a:rPr lang="en-US" dirty="0"/>
              <a:t>Properties in the div.</a:t>
            </a:r>
          </a:p>
          <a:p>
            <a:r>
              <a:rPr lang="en-US" dirty="0"/>
              <a:t>On line 3 [property]=“property” is the example of</a:t>
            </a:r>
          </a:p>
          <a:p>
            <a:r>
              <a:rPr lang="en-US" dirty="0"/>
              <a:t>String Interpolation</a:t>
            </a:r>
          </a:p>
        </p:txBody>
      </p:sp>
    </p:spTree>
    <p:extLst>
      <p:ext uri="{BB962C8B-B14F-4D97-AF65-F5344CB8AC3E}">
        <p14:creationId xmlns:p14="http://schemas.microsoft.com/office/powerpoint/2010/main" val="599635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4" y="0"/>
            <a:ext cx="4495800" cy="3276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50467" y="414867"/>
            <a:ext cx="494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line 16, define the input parameter of type any.</a:t>
            </a:r>
          </a:p>
          <a:p>
            <a:r>
              <a:rPr lang="en-US" dirty="0"/>
              <a:t>Type any mean, any kind of types can be exist.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" y="3340100"/>
            <a:ext cx="4495800" cy="3517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79533" y="3513667"/>
            <a:ext cx="5671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.card-hover </a:t>
            </a:r>
            <a:r>
              <a:rPr lang="en-US" dirty="0" err="1"/>
              <a:t>img</a:t>
            </a:r>
            <a:r>
              <a:rPr lang="en-US" dirty="0"/>
              <a:t>{ …} class is defined to zoom-out the image</a:t>
            </a:r>
          </a:p>
          <a:p>
            <a:r>
              <a:rPr lang="en-US" dirty="0"/>
              <a:t>.car </a:t>
            </a:r>
            <a:r>
              <a:rPr lang="en-US" dirty="0" err="1"/>
              <a:t>img</a:t>
            </a:r>
            <a:r>
              <a:rPr lang="en-US" dirty="0"/>
              <a:t> {…} is </a:t>
            </a:r>
            <a:r>
              <a:rPr lang="en-US" dirty="0" err="1"/>
              <a:t>beign</a:t>
            </a:r>
            <a:r>
              <a:rPr lang="en-US" dirty="0"/>
              <a:t> defined to zoom-in the image</a:t>
            </a:r>
          </a:p>
        </p:txBody>
      </p:sp>
    </p:spTree>
    <p:extLst>
      <p:ext uri="{BB962C8B-B14F-4D97-AF65-F5344CB8AC3E}">
        <p14:creationId xmlns:p14="http://schemas.microsoft.com/office/powerpoint/2010/main" val="308503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135467"/>
            <a:ext cx="2442098" cy="26971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778" y="135467"/>
            <a:ext cx="4476222" cy="26971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77667" y="304800"/>
            <a:ext cx="47268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left hand side button (E, C) are center and </a:t>
            </a:r>
          </a:p>
          <a:p>
            <a:r>
              <a:rPr lang="en-US" dirty="0"/>
              <a:t>Below the image is due to the </a:t>
            </a:r>
            <a:r>
              <a:rPr lang="en-US" dirty="0" err="1"/>
              <a:t>css</a:t>
            </a:r>
            <a:r>
              <a:rPr lang="en-US" dirty="0"/>
              <a:t> defined in the </a:t>
            </a:r>
          </a:p>
          <a:p>
            <a:r>
              <a:rPr lang="en-US" dirty="0" err="1"/>
              <a:t>Ul</a:t>
            </a:r>
            <a:r>
              <a:rPr lang="en-US" dirty="0"/>
              <a:t> class=“list-inline-item” defined on the line </a:t>
            </a:r>
          </a:p>
          <a:p>
            <a:r>
              <a:rPr lang="en-US" dirty="0"/>
              <a:t>5 to 12.</a:t>
            </a:r>
          </a:p>
          <a:p>
            <a:endParaRPr lang="en-US" dirty="0"/>
          </a:p>
          <a:p>
            <a:r>
              <a:rPr lang="en-US" dirty="0"/>
              <a:t>To see the how the image come on the image </a:t>
            </a:r>
          </a:p>
          <a:p>
            <a:r>
              <a:rPr lang="en-US" dirty="0"/>
              <a:t>We need to add some more </a:t>
            </a:r>
            <a:r>
              <a:rPr lang="en-US" dirty="0" err="1"/>
              <a:t>css</a:t>
            </a:r>
            <a:r>
              <a:rPr lang="en-US" dirty="0"/>
              <a:t>, see in the next </a:t>
            </a:r>
          </a:p>
          <a:p>
            <a:r>
              <a:rPr lang="en-US" dirty="0"/>
              <a:t>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1933"/>
            <a:ext cx="2565598" cy="2862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373" y="3039532"/>
            <a:ext cx="4438650" cy="37592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7600" y="3403600"/>
            <a:ext cx="479079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see we new class </a:t>
            </a:r>
            <a:r>
              <a:rPr lang="en-US" dirty="0" err="1"/>
              <a:t>i.e</a:t>
            </a:r>
            <a:r>
              <a:rPr lang="en-US" dirty="0"/>
              <a:t> member-icon</a:t>
            </a:r>
          </a:p>
          <a:p>
            <a:r>
              <a:rPr lang="en-US" dirty="0"/>
              <a:t>And finish the class </a:t>
            </a:r>
            <a:r>
              <a:rPr lang="en-US" dirty="0" err="1"/>
              <a:t>propimg</a:t>
            </a:r>
            <a:r>
              <a:rPr lang="en-US" dirty="0"/>
              <a:t> (you can see in the </a:t>
            </a:r>
          </a:p>
          <a:p>
            <a:r>
              <a:rPr lang="en-US" dirty="0"/>
              <a:t>Previous page) and height define with in the card</a:t>
            </a:r>
          </a:p>
          <a:p>
            <a:r>
              <a:rPr lang="en-US" dirty="0"/>
              <a:t>Class.</a:t>
            </a:r>
          </a:p>
          <a:p>
            <a:r>
              <a:rPr lang="en-US" dirty="0"/>
              <a:t>And now the button are now on the image</a:t>
            </a:r>
          </a:p>
          <a:p>
            <a:endParaRPr lang="en-US" dirty="0"/>
          </a:p>
          <a:p>
            <a:r>
              <a:rPr lang="en-US" dirty="0"/>
              <a:t>We will do a bit more change to hide button</a:t>
            </a:r>
          </a:p>
          <a:p>
            <a:r>
              <a:rPr lang="en-US" dirty="0"/>
              <a:t>And display only we hover the mouse on the</a:t>
            </a:r>
          </a:p>
          <a:p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836904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1333" y="414867"/>
            <a:ext cx="114196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Font awesome web site is being used to add the icon and the E and C with Edit and contact icon’s class from </a:t>
            </a:r>
            <a:r>
              <a:rPr lang="en-US" dirty="0" err="1"/>
              <a:t>fontawsome</a:t>
            </a:r>
            <a:endParaRPr lang="en-US" dirty="0"/>
          </a:p>
          <a:p>
            <a:r>
              <a:rPr lang="en-US" dirty="0"/>
              <a:t>Website.</a:t>
            </a:r>
          </a:p>
          <a:p>
            <a:r>
              <a:rPr lang="en-US" dirty="0"/>
              <a:t>To use the font awesome website icon paste the following under the &lt;head&gt; tag in index.html file </a:t>
            </a:r>
          </a:p>
          <a:p>
            <a:r>
              <a:rPr lang="en-US" dirty="0"/>
              <a:t>&lt;script </a:t>
            </a:r>
            <a:r>
              <a:rPr lang="en-US" dirty="0" err="1"/>
              <a:t>src</a:t>
            </a:r>
            <a:r>
              <a:rPr lang="en-US" dirty="0"/>
              <a:t>="https://kit.fontawesome.com/b3f1e94de1.js" </a:t>
            </a:r>
            <a:r>
              <a:rPr lang="en-US" dirty="0" err="1"/>
              <a:t>crossorigin</a:t>
            </a:r>
            <a:r>
              <a:rPr lang="en-US" dirty="0"/>
              <a:t>="anonymous"&gt;&lt;/script&gt;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75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532"/>
            <a:ext cx="11913152" cy="651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32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148"/>
            <a:ext cx="12192000" cy="641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43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7833"/>
            <a:ext cx="4840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use the http </a:t>
            </a:r>
            <a:r>
              <a:rPr lang="en-US" dirty="0" err="1"/>
              <a:t>clinet</a:t>
            </a:r>
            <a:r>
              <a:rPr lang="en-US" dirty="0"/>
              <a:t> module, we need to import </a:t>
            </a:r>
          </a:p>
          <a:p>
            <a:r>
              <a:rPr lang="en-US" dirty="0"/>
              <a:t>in </a:t>
            </a:r>
            <a:r>
              <a:rPr lang="en-US" dirty="0" err="1"/>
              <a:t>app.module.ts</a:t>
            </a:r>
            <a:r>
              <a:rPr lang="en-US" dirty="0"/>
              <a:t> file like below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942664"/>
            <a:ext cx="5555191" cy="32144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17708" y="296332"/>
            <a:ext cx="4207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pass this to the constructor, like below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642" y="665665"/>
            <a:ext cx="49720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69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809" y="649195"/>
            <a:ext cx="5852523" cy="50145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16275" y="2864"/>
            <a:ext cx="5616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we add new folder out side the app folder, so we need </a:t>
            </a:r>
          </a:p>
          <a:p>
            <a:r>
              <a:rPr lang="en-US" dirty="0"/>
              <a:t>to define it in the </a:t>
            </a:r>
            <a:r>
              <a:rPr lang="en-US" dirty="0" err="1"/>
              <a:t>angular.json</a:t>
            </a:r>
            <a:r>
              <a:rPr lang="en-US" dirty="0"/>
              <a:t> file as seen below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065"/>
            <a:ext cx="4809067" cy="3234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" y="3344332"/>
            <a:ext cx="4805242" cy="351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1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33" y="1598262"/>
            <a:ext cx="6467475" cy="1752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7133" y="397933"/>
            <a:ext cx="109009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a folder under app folder with the name of services, an </a:t>
            </a:r>
            <a:r>
              <a:rPr lang="en-US" dirty="0" err="1"/>
              <a:t>donterminal</a:t>
            </a:r>
            <a:r>
              <a:rPr lang="en-US" dirty="0"/>
              <a:t> go to that new folder and then use the</a:t>
            </a:r>
          </a:p>
          <a:p>
            <a:r>
              <a:rPr lang="en-US" dirty="0"/>
              <a:t>Following command to create a service in the services folder</a:t>
            </a:r>
          </a:p>
          <a:p>
            <a:r>
              <a:rPr lang="en-US" b="1" i="1" dirty="0"/>
              <a:t>Ng g service housing</a:t>
            </a:r>
          </a:p>
          <a:p>
            <a:r>
              <a:rPr lang="en-US" dirty="0"/>
              <a:t>Here housing the service name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667" y="3524534"/>
            <a:ext cx="10744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soon as the service is created a file is created in the service folder with the name of </a:t>
            </a:r>
            <a:r>
              <a:rPr lang="en-US" dirty="0" err="1"/>
              <a:t>housing.service.ts</a:t>
            </a:r>
            <a:r>
              <a:rPr lang="en-US" dirty="0"/>
              <a:t>. </a:t>
            </a:r>
          </a:p>
          <a:p>
            <a:r>
              <a:rPr lang="en-US" dirty="0"/>
              <a:t>Now we have to register this service in </a:t>
            </a:r>
            <a:r>
              <a:rPr lang="en-US" dirty="0" err="1"/>
              <a:t>app.module.ts</a:t>
            </a:r>
            <a:r>
              <a:rPr lang="en-US" dirty="0"/>
              <a:t> under the providers. As soon as we register in the provider</a:t>
            </a:r>
          </a:p>
          <a:p>
            <a:r>
              <a:rPr lang="en-US" dirty="0"/>
              <a:t>Its imported, we can see in the next screen shot.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4" y="4551191"/>
            <a:ext cx="2857500" cy="809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370" y="4447864"/>
            <a:ext cx="70199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16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59" y="115358"/>
            <a:ext cx="5086350" cy="3562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012" y="115358"/>
            <a:ext cx="574357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64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0133" y="351598"/>
            <a:ext cx="4431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observable and subscribe in angular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0133" y="804331"/>
            <a:ext cx="5229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interface</a:t>
            </a:r>
          </a:p>
          <a:p>
            <a:r>
              <a:rPr lang="en-US" dirty="0"/>
              <a:t>Under the folder of property create a new file named </a:t>
            </a:r>
          </a:p>
          <a:p>
            <a:r>
              <a:rPr lang="en-US" dirty="0" err="1"/>
              <a:t>Iproperty.interface.ts</a:t>
            </a:r>
            <a:r>
              <a:rPr lang="en-US" dirty="0"/>
              <a:t> And define the property </a:t>
            </a:r>
          </a:p>
          <a:p>
            <a:r>
              <a:rPr lang="en-US" dirty="0"/>
              <a:t>in this file like: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34" y="2004660"/>
            <a:ext cx="4638675" cy="179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87411" y="157999"/>
            <a:ext cx="5951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wherever we have ‘any’ type will replace with ‘</a:t>
            </a:r>
            <a:r>
              <a:rPr lang="en-US" dirty="0" err="1"/>
              <a:t>Iproperty</a:t>
            </a:r>
            <a:r>
              <a:rPr lang="en-US" dirty="0"/>
              <a:t>’</a:t>
            </a:r>
          </a:p>
          <a:p>
            <a:r>
              <a:rPr lang="en-US" dirty="0"/>
              <a:t>Also change service file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411" y="804330"/>
            <a:ext cx="6331983" cy="531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73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933" y="330200"/>
            <a:ext cx="90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4933" y="922867"/>
            <a:ext cx="114080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Singlepage</a:t>
            </a:r>
            <a:r>
              <a:rPr lang="en-US" dirty="0"/>
              <a:t> application we have index page, so every thing will load to this page, for this we need define routing.</a:t>
            </a:r>
          </a:p>
          <a:p>
            <a:r>
              <a:rPr lang="en-US" dirty="0"/>
              <a:t>For routing first need to import  the following in </a:t>
            </a:r>
            <a:r>
              <a:rPr lang="en-US" dirty="0" err="1"/>
              <a:t>app.module.ts</a:t>
            </a:r>
            <a:endParaRPr lang="en-US" dirty="0"/>
          </a:p>
          <a:p>
            <a:r>
              <a:rPr lang="en-US" b="1" i="1" dirty="0"/>
              <a:t> import{Routes, </a:t>
            </a:r>
            <a:r>
              <a:rPr lang="en-US" b="1" i="1" dirty="0" err="1"/>
              <a:t>RouterModule</a:t>
            </a:r>
            <a:r>
              <a:rPr lang="en-US" b="1" i="1" dirty="0"/>
              <a:t>} from '@angular/router'</a:t>
            </a:r>
          </a:p>
          <a:p>
            <a:r>
              <a:rPr lang="en-US" dirty="0"/>
              <a:t>And define a constant of type Routes and it is array in </a:t>
            </a:r>
            <a:r>
              <a:rPr lang="en-US" dirty="0" err="1"/>
              <a:t>app.module.ts</a:t>
            </a:r>
            <a:r>
              <a:rPr lang="en-US" dirty="0"/>
              <a:t>. And then define the path and component which is</a:t>
            </a:r>
          </a:p>
          <a:p>
            <a:r>
              <a:rPr lang="en-US" dirty="0"/>
              <a:t>Need to be load as shown in the figure. Finally we need to register this constant in the Imports Array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" y="2400195"/>
            <a:ext cx="7882467" cy="4398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192" y="2623530"/>
            <a:ext cx="3588808" cy="1304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68267" y="4309533"/>
            <a:ext cx="36249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above figure ‘</a:t>
            </a:r>
            <a:r>
              <a:rPr lang="en-US" dirty="0" err="1"/>
              <a:t>appRoutes</a:t>
            </a:r>
            <a:r>
              <a:rPr lang="en-US" dirty="0"/>
              <a:t>’</a:t>
            </a:r>
          </a:p>
          <a:p>
            <a:r>
              <a:rPr lang="en-US" dirty="0"/>
              <a:t>Is the name of the constant which</a:t>
            </a:r>
          </a:p>
          <a:p>
            <a:r>
              <a:rPr lang="en-US" dirty="0"/>
              <a:t>We define in the left side figure.</a:t>
            </a:r>
          </a:p>
          <a:p>
            <a:r>
              <a:rPr lang="en-US" dirty="0"/>
              <a:t>By this way our app know route exist</a:t>
            </a:r>
          </a:p>
          <a:p>
            <a:r>
              <a:rPr lang="en-US" dirty="0"/>
              <a:t>But how we load dynamic page in</a:t>
            </a:r>
          </a:p>
          <a:p>
            <a:r>
              <a:rPr lang="en-US" dirty="0"/>
              <a:t>Our app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51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97933"/>
            <a:ext cx="10248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see, </a:t>
            </a:r>
            <a:r>
              <a:rPr lang="en-US" dirty="0" err="1"/>
              <a:t>app.component</a:t>
            </a:r>
            <a:r>
              <a:rPr lang="en-US" dirty="0"/>
              <a:t> is our root component that is loading, so we comment what we have earlier and</a:t>
            </a:r>
          </a:p>
          <a:p>
            <a:r>
              <a:rPr lang="en-US" dirty="0"/>
              <a:t>Add Router-outlet as shown in the figure below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44264"/>
            <a:ext cx="7572375" cy="29908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8067" y="4123266"/>
            <a:ext cx="532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add component name of add-property in </a:t>
            </a:r>
            <a:r>
              <a:rPr lang="en-US" dirty="0" err="1"/>
              <a:t>nav</a:t>
            </a:r>
            <a:r>
              <a:rPr lang="en-US" dirty="0"/>
              <a:t>-bar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8133" y="5669297"/>
            <a:ext cx="38936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add default component</a:t>
            </a:r>
          </a:p>
          <a:p>
            <a:r>
              <a:rPr lang="en-US" dirty="0" err="1"/>
              <a:t>propertyListComponent</a:t>
            </a:r>
            <a:r>
              <a:rPr lang="en-US" dirty="0"/>
              <a:t> in </a:t>
            </a:r>
            <a:r>
              <a:rPr lang="en-US" dirty="0" err="1"/>
              <a:t>app.module</a:t>
            </a:r>
            <a:r>
              <a:rPr lang="en-US" dirty="0"/>
              <a:t>.</a:t>
            </a:r>
          </a:p>
          <a:p>
            <a:r>
              <a:rPr lang="en-US" dirty="0"/>
              <a:t>If path is  empty like ‘  ‘, it mean</a:t>
            </a:r>
          </a:p>
          <a:p>
            <a:r>
              <a:rPr lang="en-US" dirty="0"/>
              <a:t>default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467" y="5529299"/>
            <a:ext cx="7353300" cy="1438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29" y="4436125"/>
            <a:ext cx="79152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06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6400" y="313267"/>
            <a:ext cx="12438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the </a:t>
            </a:r>
            <a:r>
              <a:rPr lang="en-US" dirty="0" err="1"/>
              <a:t>href</a:t>
            </a:r>
            <a:r>
              <a:rPr lang="en-US" dirty="0"/>
              <a:t>, the once click on </a:t>
            </a:r>
            <a:r>
              <a:rPr lang="en-US" dirty="0" err="1"/>
              <a:t>nav</a:t>
            </a:r>
            <a:r>
              <a:rPr lang="en-US" dirty="0"/>
              <a:t>-bar, the complete page is re-loading all, this is what we don’t need. The content should change</a:t>
            </a:r>
          </a:p>
          <a:p>
            <a:r>
              <a:rPr lang="en-US" dirty="0"/>
              <a:t>And page should not load all. To achieve this, we should replace </a:t>
            </a:r>
            <a:r>
              <a:rPr lang="en-US" dirty="0" err="1"/>
              <a:t>routerLink</a:t>
            </a:r>
            <a:r>
              <a:rPr lang="en-US" dirty="0"/>
              <a:t> with </a:t>
            </a:r>
            <a:r>
              <a:rPr lang="en-US" dirty="0" err="1"/>
              <a:t>href</a:t>
            </a:r>
            <a:r>
              <a:rPr lang="en-US" dirty="0"/>
              <a:t>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363662"/>
            <a:ext cx="7524750" cy="1743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04200" y="1634067"/>
            <a:ext cx="391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 back button and function </a:t>
            </a:r>
            <a:r>
              <a:rPr lang="en-US" dirty="0" err="1"/>
              <a:t>OnBack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3225799"/>
            <a:ext cx="6448425" cy="348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00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594" y="110885"/>
            <a:ext cx="11458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two different forms in Angular, 1) Template Driven Form and 2) reactive form. The template driven form</a:t>
            </a:r>
          </a:p>
          <a:p>
            <a:r>
              <a:rPr lang="en-US" dirty="0"/>
              <a:t>Code remain in HTML whereas Reactive form code remain in TS file. So the suggestion is either use Template or reactive </a:t>
            </a:r>
          </a:p>
          <a:p>
            <a:r>
              <a:rPr lang="en-US" dirty="0"/>
              <a:t>Through out in your application.</a:t>
            </a:r>
          </a:p>
          <a:p>
            <a:r>
              <a:rPr lang="en-US" dirty="0"/>
              <a:t>Let create a form using html: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94" y="1440611"/>
            <a:ext cx="7915391" cy="5246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343" y="1311214"/>
            <a:ext cx="3643194" cy="33211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80562" y="4632384"/>
            <a:ext cx="36114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 is created, by simple html</a:t>
            </a:r>
          </a:p>
          <a:p>
            <a:r>
              <a:rPr lang="en-US" dirty="0"/>
              <a:t>And when we press submit, it will </a:t>
            </a:r>
          </a:p>
          <a:p>
            <a:r>
              <a:rPr lang="en-US" dirty="0"/>
              <a:t>Submit to server. But for angular we </a:t>
            </a:r>
          </a:p>
          <a:p>
            <a:r>
              <a:rPr lang="en-US" dirty="0"/>
              <a:t>need it Should convert to java script.</a:t>
            </a:r>
          </a:p>
          <a:p>
            <a:r>
              <a:rPr lang="en-US" dirty="0"/>
              <a:t>For this  add the following in </a:t>
            </a:r>
          </a:p>
          <a:p>
            <a:r>
              <a:rPr lang="en-US" dirty="0" err="1"/>
              <a:t>app.module.ts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19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0551" y="241540"/>
            <a:ext cx="4635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Import {</a:t>
            </a:r>
            <a:r>
              <a:rPr lang="en-US" b="1" i="1" dirty="0" err="1"/>
              <a:t>FormModule</a:t>
            </a:r>
            <a:r>
              <a:rPr lang="en-US" b="1" i="1" dirty="0"/>
              <a:t>} from ‘@angular/forms</a:t>
            </a:r>
            <a:r>
              <a:rPr lang="en-US" dirty="0"/>
              <a:t>’;</a:t>
            </a:r>
          </a:p>
          <a:p>
            <a:r>
              <a:rPr lang="en-US" dirty="0"/>
              <a:t>And</a:t>
            </a:r>
          </a:p>
          <a:p>
            <a:r>
              <a:rPr lang="en-US" dirty="0"/>
              <a:t>In imports array add the following</a:t>
            </a:r>
          </a:p>
          <a:p>
            <a:r>
              <a:rPr lang="en-US" b="1" i="1" dirty="0" err="1"/>
              <a:t>FormModule</a:t>
            </a:r>
            <a:r>
              <a:rPr lang="en-US" b="1" i="1" dirty="0"/>
              <a:t>,</a:t>
            </a:r>
          </a:p>
          <a:p>
            <a:r>
              <a:rPr lang="en-US" dirty="0"/>
              <a:t>And add </a:t>
            </a:r>
            <a:r>
              <a:rPr lang="en-US" dirty="0" err="1"/>
              <a:t>ngSubmit</a:t>
            </a:r>
            <a:r>
              <a:rPr lang="en-US" dirty="0"/>
              <a:t> on form tag in html file</a:t>
            </a:r>
          </a:p>
          <a:p>
            <a:r>
              <a:rPr lang="en-US" dirty="0"/>
              <a:t>And add same method in .</a:t>
            </a:r>
            <a:r>
              <a:rPr lang="en-US" dirty="0" err="1"/>
              <a:t>Ts</a:t>
            </a:r>
            <a:r>
              <a:rPr lang="en-US" dirty="0"/>
              <a:t> 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770" y="241540"/>
            <a:ext cx="44958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770" y="962052"/>
            <a:ext cx="3362325" cy="1215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98" y="1995866"/>
            <a:ext cx="5591175" cy="3219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791" y="2177793"/>
            <a:ext cx="4901228" cy="280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5274812"/>
            <a:ext cx="4831332" cy="158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3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47"/>
            <a:ext cx="12192000" cy="642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92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87"/>
            <a:ext cx="12192000" cy="653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2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02" y="0"/>
            <a:ext cx="11446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15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387"/>
            <a:ext cx="12192000" cy="607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20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036"/>
            <a:ext cx="12192000" cy="654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72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37"/>
            <a:ext cx="12192000" cy="642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32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6353</TotalTime>
  <Words>1763</Words>
  <Application>Microsoft Office PowerPoint</Application>
  <PresentationFormat>Widescreen</PresentationFormat>
  <Paragraphs>168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zjbhatti</dc:creator>
  <cp:lastModifiedBy>zjbhatti</cp:lastModifiedBy>
  <cp:revision>5</cp:revision>
  <dcterms:created xsi:type="dcterms:W3CDTF">2020-11-26T19:12:42Z</dcterms:created>
  <dcterms:modified xsi:type="dcterms:W3CDTF">2020-12-01T05:06:32Z</dcterms:modified>
</cp:coreProperties>
</file>